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 Jour Serif" charset="1" panose="02000500000000000000"/>
      <p:regular r:id="rId18"/>
    </p:embeddedFont>
    <p:embeddedFont>
      <p:font typeface="Alta" charset="1" panose="02000503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jpeg" Type="http://schemas.openxmlformats.org/officeDocument/2006/relationships/image"/><Relationship Id="rId11" Target="../media/image37.gif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35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jpe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42.jpeg" Type="http://schemas.openxmlformats.org/officeDocument/2006/relationships/image"/><Relationship Id="rId9" Target="../media/image4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193961"/>
          </a:xfrm>
          <a:custGeom>
            <a:avLst/>
            <a:gdLst/>
            <a:ahLst/>
            <a:cxnLst/>
            <a:rect r="r" b="b" t="t" l="l"/>
            <a:pathLst>
              <a:path h="3193961" w="18288000">
                <a:moveTo>
                  <a:pt x="0" y="0"/>
                </a:moveTo>
                <a:lnTo>
                  <a:pt x="18288000" y="0"/>
                </a:lnTo>
                <a:lnTo>
                  <a:pt x="18288000" y="3193961"/>
                </a:lnTo>
                <a:lnTo>
                  <a:pt x="0" y="319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-967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414694" y="735461"/>
            <a:ext cx="1809809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16648" y="9180031"/>
            <a:ext cx="4813034" cy="34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9"/>
              </a:lnSpc>
              <a:spcBef>
                <a:spcPct val="0"/>
              </a:spcBef>
            </a:pPr>
            <a:r>
              <a:rPr lang="en-US" sz="2049" spc="30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DICIEMBRE 2025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40752" y="9218131"/>
            <a:ext cx="575896" cy="575896"/>
          </a:xfrm>
          <a:custGeom>
            <a:avLst/>
            <a:gdLst/>
            <a:ahLst/>
            <a:cxnLst/>
            <a:rect r="r" b="b" t="t" l="l"/>
            <a:pathLst>
              <a:path h="575896" w="575896">
                <a:moveTo>
                  <a:pt x="0" y="0"/>
                </a:moveTo>
                <a:lnTo>
                  <a:pt x="575896" y="0"/>
                </a:lnTo>
                <a:lnTo>
                  <a:pt x="575896" y="575897"/>
                </a:lnTo>
                <a:lnTo>
                  <a:pt x="0" y="57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28610" y="3784511"/>
            <a:ext cx="12984480" cy="2717556"/>
            <a:chOff x="0" y="0"/>
            <a:chExt cx="17312640" cy="3623408"/>
          </a:xfrm>
        </p:grpSpPr>
        <p:sp>
          <p:nvSpPr>
            <p:cNvPr name="AutoShape 8" id="8"/>
            <p:cNvSpPr/>
            <p:nvPr/>
          </p:nvSpPr>
          <p:spPr>
            <a:xfrm>
              <a:off x="8656320" y="2527049"/>
              <a:ext cx="8656320" cy="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1397635"/>
              <a:ext cx="8656320" cy="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0235215" y="561"/>
              <a:ext cx="0" cy="279527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4572142" y="561"/>
              <a:ext cx="0" cy="3622847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12181960" y="0"/>
              <a:ext cx="0" cy="3623408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06004" y="502169"/>
              <a:ext cx="15068345" cy="2994834"/>
            </a:xfrm>
            <a:custGeom>
              <a:avLst/>
              <a:gdLst/>
              <a:ahLst/>
              <a:cxnLst/>
              <a:rect r="r" b="b" t="t" l="l"/>
              <a:pathLst>
                <a:path h="2994834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2994834"/>
                  </a:lnTo>
                  <a:lnTo>
                    <a:pt x="0" y="2994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9047" y="847235"/>
            <a:ext cx="4928713" cy="156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MARTA DE MIGUEL TAPIA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ÁNGEL YOUNES KARIM MÉRIDA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SARA MESA PACHECO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CLAUDIA MORAGO AMIGO</a:t>
            </a:r>
          </a:p>
          <a:p>
            <a:pPr algn="l">
              <a:lnSpc>
                <a:spcPts val="2540"/>
              </a:lnSpc>
            </a:pPr>
            <a:r>
              <a:rPr lang="en-US" sz="2000" spc="190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IRIS MUÑOZ MONTERO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197136" y="7088897"/>
            <a:ext cx="2728764" cy="2705130"/>
          </a:xfrm>
          <a:custGeom>
            <a:avLst/>
            <a:gdLst/>
            <a:ahLst/>
            <a:cxnLst/>
            <a:rect r="r" b="b" t="t" l="l"/>
            <a:pathLst>
              <a:path h="2705130" w="2728764">
                <a:moveTo>
                  <a:pt x="0" y="0"/>
                </a:moveTo>
                <a:lnTo>
                  <a:pt x="2728764" y="0"/>
                </a:lnTo>
                <a:lnTo>
                  <a:pt x="2728764" y="2705131"/>
                </a:lnTo>
                <a:lnTo>
                  <a:pt x="0" y="2705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71" t="0" r="-2660" b="-196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994323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8115300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JUGABILIDAD</a:t>
            </a:r>
          </a:p>
        </p:txBody>
      </p:sp>
      <p:sp>
        <p:nvSpPr>
          <p:cNvPr name="AutoShape 5" id="5"/>
          <p:cNvSpPr/>
          <p:nvPr/>
        </p:nvSpPr>
        <p:spPr>
          <a:xfrm>
            <a:off x="5480966" y="1264349"/>
            <a:ext cx="56226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7548668"/>
            <a:ext cx="3127136" cy="1780458"/>
          </a:xfrm>
          <a:custGeom>
            <a:avLst/>
            <a:gdLst/>
            <a:ahLst/>
            <a:cxnLst/>
            <a:rect r="r" b="b" t="t" l="l"/>
            <a:pathLst>
              <a:path h="1780458" w="3127136">
                <a:moveTo>
                  <a:pt x="0" y="0"/>
                </a:moveTo>
                <a:lnTo>
                  <a:pt x="3127136" y="0"/>
                </a:lnTo>
                <a:lnTo>
                  <a:pt x="3127136" y="1780458"/>
                </a:lnTo>
                <a:lnTo>
                  <a:pt x="0" y="1780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68529" y="4952667"/>
            <a:ext cx="2435979" cy="2435979"/>
          </a:xfrm>
          <a:custGeom>
            <a:avLst/>
            <a:gdLst/>
            <a:ahLst/>
            <a:cxnLst/>
            <a:rect r="r" b="b" t="t" l="l"/>
            <a:pathLst>
              <a:path h="2435979" w="2435979">
                <a:moveTo>
                  <a:pt x="0" y="0"/>
                </a:moveTo>
                <a:lnTo>
                  <a:pt x="2435979" y="0"/>
                </a:lnTo>
                <a:lnTo>
                  <a:pt x="2435979" y="2435978"/>
                </a:lnTo>
                <a:lnTo>
                  <a:pt x="0" y="2435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62931" y="4952667"/>
            <a:ext cx="2435979" cy="2435979"/>
          </a:xfrm>
          <a:custGeom>
            <a:avLst/>
            <a:gdLst/>
            <a:ahLst/>
            <a:cxnLst/>
            <a:rect r="r" b="b" t="t" l="l"/>
            <a:pathLst>
              <a:path h="2435979" w="2435979">
                <a:moveTo>
                  <a:pt x="0" y="0"/>
                </a:moveTo>
                <a:lnTo>
                  <a:pt x="2435979" y="0"/>
                </a:lnTo>
                <a:lnTo>
                  <a:pt x="2435979" y="2435979"/>
                </a:lnTo>
                <a:lnTo>
                  <a:pt x="0" y="2435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60860" y="4792645"/>
            <a:ext cx="2596001" cy="2596001"/>
          </a:xfrm>
          <a:custGeom>
            <a:avLst/>
            <a:gdLst/>
            <a:ahLst/>
            <a:cxnLst/>
            <a:rect r="r" b="b" t="t" l="l"/>
            <a:pathLst>
              <a:path h="2596001" w="2596001">
                <a:moveTo>
                  <a:pt x="0" y="0"/>
                </a:moveTo>
                <a:lnTo>
                  <a:pt x="2596000" y="0"/>
                </a:lnTo>
                <a:lnTo>
                  <a:pt x="2596000" y="2596000"/>
                </a:lnTo>
                <a:lnTo>
                  <a:pt x="0" y="2596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8810" y="5341129"/>
            <a:ext cx="2207539" cy="2207539"/>
          </a:xfrm>
          <a:custGeom>
            <a:avLst/>
            <a:gdLst/>
            <a:ahLst/>
            <a:cxnLst/>
            <a:rect r="r" b="b" t="t" l="l"/>
            <a:pathLst>
              <a:path h="2207539" w="2207539">
                <a:moveTo>
                  <a:pt x="0" y="0"/>
                </a:moveTo>
                <a:lnTo>
                  <a:pt x="2207540" y="0"/>
                </a:lnTo>
                <a:lnTo>
                  <a:pt x="2207540" y="2207539"/>
                </a:lnTo>
                <a:lnTo>
                  <a:pt x="0" y="2207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29503" y="4952667"/>
            <a:ext cx="2424551" cy="2424551"/>
          </a:xfrm>
          <a:custGeom>
            <a:avLst/>
            <a:gdLst/>
            <a:ahLst/>
            <a:cxnLst/>
            <a:rect r="r" b="b" t="t" l="l"/>
            <a:pathLst>
              <a:path h="2424551" w="2424551">
                <a:moveTo>
                  <a:pt x="0" y="0"/>
                </a:moveTo>
                <a:lnTo>
                  <a:pt x="2424551" y="0"/>
                </a:lnTo>
                <a:lnTo>
                  <a:pt x="2424551" y="2424551"/>
                </a:lnTo>
                <a:lnTo>
                  <a:pt x="0" y="2424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47586" y="2938657"/>
            <a:ext cx="7282398" cy="77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Caramelos y objetos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60143" y="962025"/>
            <a:ext cx="6339684" cy="57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3"/>
              </a:lnSpc>
            </a:pPr>
            <a:r>
              <a:rPr lang="en-US" sz="3399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1 partida = 3 rondas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22406" y="8482965"/>
            <a:ext cx="13095587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Ganador: mayor número de caramelos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05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956223" y="3049463"/>
            <a:ext cx="38100" cy="3024579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028667"/>
            <a:ext cx="8115300" cy="54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OBJETIVOS FUTUROS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7548668"/>
            <a:ext cx="3127136" cy="1780458"/>
          </a:xfrm>
          <a:custGeom>
            <a:avLst/>
            <a:gdLst/>
            <a:ahLst/>
            <a:cxnLst/>
            <a:rect r="r" b="b" t="t" l="l"/>
            <a:pathLst>
              <a:path h="1780458" w="3127136">
                <a:moveTo>
                  <a:pt x="0" y="0"/>
                </a:moveTo>
                <a:lnTo>
                  <a:pt x="3127136" y="0"/>
                </a:lnTo>
                <a:lnTo>
                  <a:pt x="3127136" y="1780458"/>
                </a:lnTo>
                <a:lnTo>
                  <a:pt x="0" y="1780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94323" y="2954213"/>
            <a:ext cx="15278377" cy="397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345"/>
              </a:lnSpc>
              <a:buAutoNum type="arabicPeriod" startAt="1"/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 OBJETOS DE UN SOLO USO</a:t>
            </a:r>
          </a:p>
          <a:p>
            <a:pPr algn="l" marL="971550" indent="-485775" lvl="1">
              <a:lnSpc>
                <a:spcPts val="6345"/>
              </a:lnSpc>
              <a:buAutoNum type="arabicPeriod" startAt="1"/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 objetos con diferentes efectos</a:t>
            </a:r>
          </a:p>
          <a:p>
            <a:pPr algn="l" marL="971550" indent="-485775" lvl="1">
              <a:lnSpc>
                <a:spcPts val="6345"/>
              </a:lnSpc>
              <a:buAutoNum type="arabicPeriod" startAt="1"/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 ajustes CON MÁS FUNCIONALIDADES</a:t>
            </a:r>
          </a:p>
          <a:p>
            <a:pPr algn="l" marL="971550" indent="-485775" lvl="1">
              <a:lnSpc>
                <a:spcPts val="6345"/>
              </a:lnSpc>
              <a:buAutoNum type="arabicPeriod" startAt="1"/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 mejorar GRÁFICOS</a:t>
            </a:r>
          </a:p>
          <a:p>
            <a:pPr algn="l" marL="971550" indent="-485775" lvl="1">
              <a:lnSpc>
                <a:spcPts val="6345"/>
              </a:lnSpc>
              <a:buAutoNum type="arabicPeriod" startAt="1"/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 Añadir power ups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6086" y="8707893"/>
            <a:ext cx="1230137" cy="114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06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18084" y="6725025"/>
            <a:ext cx="3451832" cy="3215834"/>
          </a:xfrm>
          <a:custGeom>
            <a:avLst/>
            <a:gdLst/>
            <a:ahLst/>
            <a:cxnLst/>
            <a:rect r="r" b="b" t="t" l="l"/>
            <a:pathLst>
              <a:path h="3215834" w="3451832">
                <a:moveTo>
                  <a:pt x="0" y="0"/>
                </a:moveTo>
                <a:lnTo>
                  <a:pt x="3451832" y="0"/>
                </a:lnTo>
                <a:lnTo>
                  <a:pt x="3451832" y="3215834"/>
                </a:lnTo>
                <a:lnTo>
                  <a:pt x="0" y="321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60" t="-10396" r="0" b="-21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8782" y="4395370"/>
            <a:ext cx="13190436" cy="152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6"/>
              </a:lnSpc>
            </a:pPr>
            <a:r>
              <a:rPr lang="en-US" sz="10219" spc="14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GRACIAS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62472" y="243728"/>
            <a:ext cx="4563056" cy="155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MARTA DE MIGUEL TAPIA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IRIS MUÑOZ MONTERO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ÁNGEL YOUNES KARIM MÉRIDA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SARA MESA PACHECO</a:t>
            </a:r>
          </a:p>
          <a:p>
            <a:pPr algn="ctr">
              <a:lnSpc>
                <a:spcPts val="2409"/>
              </a:lnSpc>
            </a:pPr>
            <a:r>
              <a:rPr lang="en-US" sz="2059" spc="282">
                <a:solidFill>
                  <a:srgbClr val="B4B4B4"/>
                </a:solidFill>
                <a:latin typeface="Alta"/>
                <a:ea typeface="Alta"/>
                <a:cs typeface="Alta"/>
                <a:sym typeface="Alta"/>
              </a:rPr>
              <a:t>CLAUDIA MORAGO AMIGO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584691"/>
          </a:xfrm>
          <a:custGeom>
            <a:avLst/>
            <a:gdLst/>
            <a:ahLst/>
            <a:cxnLst/>
            <a:rect r="r" b="b" t="t" l="l"/>
            <a:pathLst>
              <a:path h="3584691" w="18288000">
                <a:moveTo>
                  <a:pt x="0" y="0"/>
                </a:moveTo>
                <a:lnTo>
                  <a:pt x="18288000" y="0"/>
                </a:lnTo>
                <a:lnTo>
                  <a:pt x="18288000" y="3584691"/>
                </a:lnTo>
                <a:lnTo>
                  <a:pt x="0" y="3584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972814" y="2946409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8972814" y="4078703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972814" y="5210997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972814" y="6343291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972814" y="7475586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8972814" y="1853217"/>
            <a:ext cx="8132995" cy="0"/>
          </a:xfrm>
          <a:prstGeom prst="line">
            <a:avLst/>
          </a:prstGeom>
          <a:ln cap="flat" w="19050">
            <a:solidFill>
              <a:srgbClr val="FEFE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620619" y="4869562"/>
            <a:ext cx="6231395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CONTENIDOS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611151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2714369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3840578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972872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114691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74137" y="1688295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EQUIPO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74137" y="2798543"/>
            <a:ext cx="6066013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ASPECTOS GENERALES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74137" y="3935828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NARRATIVA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74137" y="5068122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ESTILO VISUAL Y SONIDO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74137" y="6200416"/>
            <a:ext cx="56911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JUGABILIDAD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7246986"/>
            <a:ext cx="1230137" cy="114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74137" y="7285086"/>
            <a:ext cx="5691145" cy="101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19"/>
              </a:lnSpc>
            </a:pPr>
            <a:r>
              <a:rPr lang="en-US" sz="399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OBJETIVOS FUTUROS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284422"/>
          </a:xfrm>
          <a:custGeom>
            <a:avLst/>
            <a:gdLst/>
            <a:ahLst/>
            <a:cxnLst/>
            <a:rect r="r" b="b" t="t" l="l"/>
            <a:pathLst>
              <a:path h="6284422" w="18288000">
                <a:moveTo>
                  <a:pt x="0" y="0"/>
                </a:moveTo>
                <a:lnTo>
                  <a:pt x="18288000" y="0"/>
                </a:lnTo>
                <a:lnTo>
                  <a:pt x="18288000" y="6284422"/>
                </a:lnTo>
                <a:lnTo>
                  <a:pt x="0" y="6284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52475" y="-2614163"/>
            <a:ext cx="0" cy="121483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541537" y="-2614163"/>
            <a:ext cx="0" cy="121483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4966459" y="2540874"/>
            <a:ext cx="3125199" cy="3125199"/>
            <a:chOff x="0" y="0"/>
            <a:chExt cx="4166932" cy="41669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166932" cy="4166932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76621" y="176621"/>
              <a:ext cx="3813690" cy="381369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32" t="0" r="-432" b="0"/>
                </a:stretch>
              </a:blip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2568486" y="5557296"/>
            <a:ext cx="3125743" cy="31257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51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61085" lIns="61085" bIns="61085" rIns="61085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0975" y="5689784"/>
            <a:ext cx="2860766" cy="28607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-30000">
              <a:off x="15" y="15"/>
              <a:ext cx="812769" cy="812769"/>
            </a:xfrm>
            <a:custGeom>
              <a:avLst/>
              <a:gdLst/>
              <a:ahLst/>
              <a:cxnLst/>
              <a:rect r="r" b="b" t="t" l="l"/>
              <a:pathLst>
                <a:path h="812769" w="812769">
                  <a:moveTo>
                    <a:pt x="409931" y="0"/>
                  </a:moveTo>
                  <a:lnTo>
                    <a:pt x="812770" y="409931"/>
                  </a:lnTo>
                  <a:lnTo>
                    <a:pt x="402839" y="812770"/>
                  </a:lnTo>
                  <a:lnTo>
                    <a:pt x="0" y="402839"/>
                  </a:lnTo>
                  <a:lnTo>
                    <a:pt x="409931" y="0"/>
                  </a:lnTo>
                  <a:close/>
                </a:path>
              </a:pathLst>
            </a:custGeom>
            <a:blipFill>
              <a:blip r:embed="rId4"/>
              <a:stretch>
                <a:fillRect l="-436" t="-436" r="-436" b="-436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78754" y="8156213"/>
            <a:ext cx="2905207" cy="1128162"/>
            <a:chOff x="0" y="0"/>
            <a:chExt cx="3873609" cy="150421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73609" cy="1504216"/>
              <a:chOff x="0" y="0"/>
              <a:chExt cx="743987" cy="28890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43987" cy="288908"/>
              </a:xfrm>
              <a:custGeom>
                <a:avLst/>
                <a:gdLst/>
                <a:ahLst/>
                <a:cxnLst/>
                <a:rect r="r" b="b" t="t" l="l"/>
                <a:pathLst>
                  <a:path h="288908" w="743987">
                    <a:moveTo>
                      <a:pt x="139774" y="0"/>
                    </a:moveTo>
                    <a:lnTo>
                      <a:pt x="604213" y="0"/>
                    </a:lnTo>
                    <a:cubicBezTo>
                      <a:pt x="681408" y="0"/>
                      <a:pt x="743987" y="62579"/>
                      <a:pt x="743987" y="139774"/>
                    </a:cubicBezTo>
                    <a:lnTo>
                      <a:pt x="743987" y="149134"/>
                    </a:lnTo>
                    <a:cubicBezTo>
                      <a:pt x="743987" y="226329"/>
                      <a:pt x="681408" y="288908"/>
                      <a:pt x="604213" y="288908"/>
                    </a:cubicBezTo>
                    <a:lnTo>
                      <a:pt x="139774" y="288908"/>
                    </a:lnTo>
                    <a:cubicBezTo>
                      <a:pt x="62579" y="288908"/>
                      <a:pt x="0" y="226329"/>
                      <a:pt x="0" y="149134"/>
                    </a:cubicBezTo>
                    <a:lnTo>
                      <a:pt x="0" y="139774"/>
                    </a:lnTo>
                    <a:cubicBezTo>
                      <a:pt x="0" y="62579"/>
                      <a:pt x="62579" y="0"/>
                      <a:pt x="1397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743987" cy="327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8219" y="206563"/>
              <a:ext cx="3757172" cy="1091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IRIS MUÑOZ</a:t>
              </a:r>
            </a:p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SONIDO</a:t>
              </a:r>
            </a:p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PROGRAMACION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581128" y="5557296"/>
            <a:ext cx="3125743" cy="3125743"/>
            <a:chOff x="0" y="0"/>
            <a:chExt cx="4167657" cy="416765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167657" cy="416765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61085" lIns="61085" bIns="61085" rIns="61085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76652" y="176652"/>
              <a:ext cx="3814354" cy="381435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21" t="-8517" r="-4297" b="-1029"/>
                </a:stretch>
              </a:blip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2599783" y="5557296"/>
            <a:ext cx="3125743" cy="3125743"/>
            <a:chOff x="0" y="0"/>
            <a:chExt cx="4167657" cy="4167657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167657" cy="4167657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61085" lIns="61085" bIns="61085" rIns="61085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76652" y="176652"/>
              <a:ext cx="3814354" cy="3814354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6501" t="-9659" r="-6501" b="0"/>
                </a:stretch>
              </a:blipFill>
            </p:spPr>
          </p:sp>
        </p:grpSp>
      </p:grpSp>
      <p:grpSp>
        <p:nvGrpSpPr>
          <p:cNvPr name="Group 33" id="33"/>
          <p:cNvGrpSpPr/>
          <p:nvPr/>
        </p:nvGrpSpPr>
        <p:grpSpPr>
          <a:xfrm rot="0">
            <a:off x="2710051" y="8156213"/>
            <a:ext cx="2905207" cy="1128162"/>
            <a:chOff x="0" y="0"/>
            <a:chExt cx="3873609" cy="150421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3873609" cy="1504216"/>
              <a:chOff x="0" y="0"/>
              <a:chExt cx="743987" cy="28890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43987" cy="288908"/>
              </a:xfrm>
              <a:custGeom>
                <a:avLst/>
                <a:gdLst/>
                <a:ahLst/>
                <a:cxnLst/>
                <a:rect r="r" b="b" t="t" l="l"/>
                <a:pathLst>
                  <a:path h="288908" w="743987">
                    <a:moveTo>
                      <a:pt x="139774" y="0"/>
                    </a:moveTo>
                    <a:lnTo>
                      <a:pt x="604213" y="0"/>
                    </a:lnTo>
                    <a:cubicBezTo>
                      <a:pt x="681408" y="0"/>
                      <a:pt x="743987" y="62579"/>
                      <a:pt x="743987" y="139774"/>
                    </a:cubicBezTo>
                    <a:lnTo>
                      <a:pt x="743987" y="149134"/>
                    </a:lnTo>
                    <a:cubicBezTo>
                      <a:pt x="743987" y="226329"/>
                      <a:pt x="681408" y="288908"/>
                      <a:pt x="604213" y="288908"/>
                    </a:cubicBezTo>
                    <a:lnTo>
                      <a:pt x="139774" y="288908"/>
                    </a:lnTo>
                    <a:cubicBezTo>
                      <a:pt x="62579" y="288908"/>
                      <a:pt x="0" y="226329"/>
                      <a:pt x="0" y="149134"/>
                    </a:cubicBezTo>
                    <a:lnTo>
                      <a:pt x="0" y="139774"/>
                    </a:lnTo>
                    <a:cubicBezTo>
                      <a:pt x="0" y="62579"/>
                      <a:pt x="62579" y="0"/>
                      <a:pt x="1397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743987" cy="327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58219" y="206563"/>
              <a:ext cx="3757172" cy="1091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SARA MESA</a:t>
              </a:r>
            </a:p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DISEÑO</a:t>
              </a:r>
            </a:p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PROGRAMACIÓN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076455" y="5139792"/>
            <a:ext cx="2905207" cy="1133970"/>
            <a:chOff x="0" y="0"/>
            <a:chExt cx="3873609" cy="151196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3873609" cy="1511960"/>
              <a:chOff x="0" y="0"/>
              <a:chExt cx="743987" cy="2903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743987" cy="290395"/>
              </a:xfrm>
              <a:custGeom>
                <a:avLst/>
                <a:gdLst/>
                <a:ahLst/>
                <a:cxnLst/>
                <a:rect r="r" b="b" t="t" l="l"/>
                <a:pathLst>
                  <a:path h="290395" w="743987">
                    <a:moveTo>
                      <a:pt x="139774" y="0"/>
                    </a:moveTo>
                    <a:lnTo>
                      <a:pt x="604213" y="0"/>
                    </a:lnTo>
                    <a:cubicBezTo>
                      <a:pt x="681408" y="0"/>
                      <a:pt x="743987" y="62579"/>
                      <a:pt x="743987" y="139774"/>
                    </a:cubicBezTo>
                    <a:lnTo>
                      <a:pt x="743987" y="150621"/>
                    </a:lnTo>
                    <a:cubicBezTo>
                      <a:pt x="743987" y="227816"/>
                      <a:pt x="681408" y="290395"/>
                      <a:pt x="604213" y="290395"/>
                    </a:cubicBezTo>
                    <a:lnTo>
                      <a:pt x="139774" y="290395"/>
                    </a:lnTo>
                    <a:cubicBezTo>
                      <a:pt x="62579" y="290395"/>
                      <a:pt x="0" y="227816"/>
                      <a:pt x="0" y="150621"/>
                    </a:cubicBezTo>
                    <a:lnTo>
                      <a:pt x="0" y="139774"/>
                    </a:lnTo>
                    <a:cubicBezTo>
                      <a:pt x="0" y="62579"/>
                      <a:pt x="62579" y="0"/>
                      <a:pt x="1397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743987" cy="3284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58219" y="206563"/>
              <a:ext cx="3757172" cy="1098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MARTA DE MIGUEL</a:t>
              </a:r>
            </a:p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ARTE</a:t>
              </a:r>
            </a:p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PROGRAMACION 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765452" y="8156213"/>
            <a:ext cx="2905207" cy="1128162"/>
            <a:chOff x="0" y="0"/>
            <a:chExt cx="3873609" cy="1504216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3873609" cy="1504216"/>
              <a:chOff x="0" y="0"/>
              <a:chExt cx="743987" cy="28890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743987" cy="288908"/>
              </a:xfrm>
              <a:custGeom>
                <a:avLst/>
                <a:gdLst/>
                <a:ahLst/>
                <a:cxnLst/>
                <a:rect r="r" b="b" t="t" l="l"/>
                <a:pathLst>
                  <a:path h="288908" w="743987">
                    <a:moveTo>
                      <a:pt x="139774" y="0"/>
                    </a:moveTo>
                    <a:lnTo>
                      <a:pt x="604213" y="0"/>
                    </a:lnTo>
                    <a:cubicBezTo>
                      <a:pt x="681408" y="0"/>
                      <a:pt x="743987" y="62579"/>
                      <a:pt x="743987" y="139774"/>
                    </a:cubicBezTo>
                    <a:lnTo>
                      <a:pt x="743987" y="149134"/>
                    </a:lnTo>
                    <a:cubicBezTo>
                      <a:pt x="743987" y="226329"/>
                      <a:pt x="681408" y="288908"/>
                      <a:pt x="604213" y="288908"/>
                    </a:cubicBezTo>
                    <a:lnTo>
                      <a:pt x="139774" y="288908"/>
                    </a:lnTo>
                    <a:cubicBezTo>
                      <a:pt x="62579" y="288908"/>
                      <a:pt x="0" y="226329"/>
                      <a:pt x="0" y="149134"/>
                    </a:cubicBezTo>
                    <a:lnTo>
                      <a:pt x="0" y="139774"/>
                    </a:lnTo>
                    <a:cubicBezTo>
                      <a:pt x="0" y="62579"/>
                      <a:pt x="62579" y="0"/>
                      <a:pt x="1397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743987" cy="327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58219" y="206563"/>
              <a:ext cx="3757172" cy="1091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CLAUDIA MORAGO</a:t>
              </a:r>
            </a:p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ARTE</a:t>
              </a:r>
            </a:p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PROGRAMACIÓN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288816" y="2531442"/>
            <a:ext cx="3125743" cy="3125743"/>
            <a:chOff x="0" y="0"/>
            <a:chExt cx="4167657" cy="4167657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4167657" cy="4167657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0513B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61085" lIns="61085" bIns="61085" rIns="61085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176630" y="176652"/>
              <a:ext cx="3814354" cy="3814354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2456" t="0" r="-2456" b="0"/>
                </a:stretch>
              </a:blipFill>
            </p:spPr>
          </p:sp>
        </p:grpSp>
      </p:grpSp>
      <p:grpSp>
        <p:nvGrpSpPr>
          <p:cNvPr name="Group 54" id="54"/>
          <p:cNvGrpSpPr/>
          <p:nvPr/>
        </p:nvGrpSpPr>
        <p:grpSpPr>
          <a:xfrm rot="0">
            <a:off x="10421288" y="5130359"/>
            <a:ext cx="2905207" cy="853873"/>
            <a:chOff x="0" y="0"/>
            <a:chExt cx="3873609" cy="1138497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3873609" cy="1138497"/>
              <a:chOff x="0" y="0"/>
              <a:chExt cx="743987" cy="218666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743987" cy="218666"/>
              </a:xfrm>
              <a:custGeom>
                <a:avLst/>
                <a:gdLst/>
                <a:ahLst/>
                <a:cxnLst/>
                <a:rect r="r" b="b" t="t" l="l"/>
                <a:pathLst>
                  <a:path h="218666" w="743987">
                    <a:moveTo>
                      <a:pt x="109333" y="0"/>
                    </a:moveTo>
                    <a:lnTo>
                      <a:pt x="634654" y="0"/>
                    </a:lnTo>
                    <a:cubicBezTo>
                      <a:pt x="663651" y="0"/>
                      <a:pt x="691460" y="11519"/>
                      <a:pt x="711964" y="32023"/>
                    </a:cubicBezTo>
                    <a:cubicBezTo>
                      <a:pt x="732468" y="52527"/>
                      <a:pt x="743987" y="80336"/>
                      <a:pt x="743987" y="109333"/>
                    </a:cubicBezTo>
                    <a:lnTo>
                      <a:pt x="743987" y="109333"/>
                    </a:lnTo>
                    <a:cubicBezTo>
                      <a:pt x="743987" y="169716"/>
                      <a:pt x="695037" y="218666"/>
                      <a:pt x="634654" y="218666"/>
                    </a:cubicBezTo>
                    <a:lnTo>
                      <a:pt x="109333" y="218666"/>
                    </a:lnTo>
                    <a:cubicBezTo>
                      <a:pt x="80336" y="218666"/>
                      <a:pt x="52527" y="207147"/>
                      <a:pt x="32023" y="186643"/>
                    </a:cubicBezTo>
                    <a:cubicBezTo>
                      <a:pt x="11519" y="166139"/>
                      <a:pt x="0" y="138330"/>
                      <a:pt x="0" y="109333"/>
                    </a:cubicBezTo>
                    <a:lnTo>
                      <a:pt x="0" y="109333"/>
                    </a:lnTo>
                    <a:cubicBezTo>
                      <a:pt x="0" y="80336"/>
                      <a:pt x="11519" y="52527"/>
                      <a:pt x="32023" y="32023"/>
                    </a:cubicBezTo>
                    <a:cubicBezTo>
                      <a:pt x="52527" y="11519"/>
                      <a:pt x="80336" y="0"/>
                      <a:pt x="1093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F1E2CA"/>
                </a:solidFill>
                <a:prstDash val="solid"/>
                <a:round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38100"/>
                <a:ext cx="743987" cy="256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58219" y="206563"/>
              <a:ext cx="3757172" cy="725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5"/>
                </a:lnSpc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ÁNGEL Y. KARIM</a:t>
              </a:r>
            </a:p>
            <a:p>
              <a:pPr algn="ctr" marL="0" indent="0" lvl="0">
                <a:lnSpc>
                  <a:spcPts val="2185"/>
                </a:lnSpc>
                <a:spcBef>
                  <a:spcPct val="0"/>
                </a:spcBef>
              </a:pPr>
              <a:r>
                <a:rPr lang="en-US" sz="1791">
                  <a:solidFill>
                    <a:srgbClr val="F1E2CA"/>
                  </a:solidFill>
                  <a:latin typeface="Le Jour Serif"/>
                  <a:ea typeface="Le Jour Serif"/>
                  <a:cs typeface="Le Jour Serif"/>
                  <a:sym typeface="Le Jour Serif"/>
                </a:rPr>
                <a:t>PROGRAMACION</a:t>
              </a:r>
            </a:p>
          </p:txBody>
        </p:sp>
      </p:grpSp>
      <p:sp>
        <p:nvSpPr>
          <p:cNvPr name="AutoShape 59" id="59"/>
          <p:cNvSpPr/>
          <p:nvPr/>
        </p:nvSpPr>
        <p:spPr>
          <a:xfrm>
            <a:off x="-1414694" y="735461"/>
            <a:ext cx="1965823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>
            <a:off x="0" y="9534209"/>
            <a:ext cx="1991685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7676296" y="1028700"/>
            <a:ext cx="2941420" cy="2740318"/>
          </a:xfrm>
          <a:custGeom>
            <a:avLst/>
            <a:gdLst/>
            <a:ahLst/>
            <a:cxnLst/>
            <a:rect r="r" b="b" t="t" l="l"/>
            <a:pathLst>
              <a:path h="2740318" w="2941420">
                <a:moveTo>
                  <a:pt x="0" y="0"/>
                </a:moveTo>
                <a:lnTo>
                  <a:pt x="2941420" y="0"/>
                </a:lnTo>
                <a:lnTo>
                  <a:pt x="2941420" y="2740318"/>
                </a:lnTo>
                <a:lnTo>
                  <a:pt x="0" y="27403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60" t="-10396" r="0" b="-216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1028700" y="1028700"/>
            <a:ext cx="6022114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 u="none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EQUIPO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43579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87892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235491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1155" y="5201966"/>
            <a:ext cx="3207883" cy="3079568"/>
          </a:xfrm>
          <a:custGeom>
            <a:avLst/>
            <a:gdLst/>
            <a:ahLst/>
            <a:cxnLst/>
            <a:rect r="r" b="b" t="t" l="l"/>
            <a:pathLst>
              <a:path h="3079568" w="3207883">
                <a:moveTo>
                  <a:pt x="0" y="0"/>
                </a:moveTo>
                <a:lnTo>
                  <a:pt x="3207883" y="0"/>
                </a:lnTo>
                <a:lnTo>
                  <a:pt x="3207883" y="3079568"/>
                </a:lnTo>
                <a:lnTo>
                  <a:pt x="0" y="307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21404" y="5187008"/>
            <a:ext cx="3245192" cy="3109484"/>
          </a:xfrm>
          <a:custGeom>
            <a:avLst/>
            <a:gdLst/>
            <a:ahLst/>
            <a:cxnLst/>
            <a:rect r="r" b="b" t="t" l="l"/>
            <a:pathLst>
              <a:path h="3109484" w="3245192">
                <a:moveTo>
                  <a:pt x="0" y="0"/>
                </a:moveTo>
                <a:lnTo>
                  <a:pt x="3245192" y="0"/>
                </a:lnTo>
                <a:lnTo>
                  <a:pt x="3245192" y="3109484"/>
                </a:lnTo>
                <a:lnTo>
                  <a:pt x="0" y="3109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13569" y="5102730"/>
            <a:ext cx="4024379" cy="3278039"/>
          </a:xfrm>
          <a:custGeom>
            <a:avLst/>
            <a:gdLst/>
            <a:ahLst/>
            <a:cxnLst/>
            <a:rect r="r" b="b" t="t" l="l"/>
            <a:pathLst>
              <a:path h="3278039" w="4024379">
                <a:moveTo>
                  <a:pt x="0" y="0"/>
                </a:moveTo>
                <a:lnTo>
                  <a:pt x="4024379" y="0"/>
                </a:lnTo>
                <a:lnTo>
                  <a:pt x="4024379" y="3278040"/>
                </a:lnTo>
                <a:lnTo>
                  <a:pt x="0" y="3278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8115300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ASPECTOS GENERALES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55" y="2938657"/>
            <a:ext cx="4420943" cy="157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Multijugador 1 vs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94243" y="2963738"/>
            <a:ext cx="4750292" cy="156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Fiesta, acción y estrategia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87916" y="2948182"/>
            <a:ext cx="4750292" cy="76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13 - 25 años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73045" y="1429069"/>
            <a:ext cx="4809021" cy="6628976"/>
          </a:xfrm>
          <a:custGeom>
            <a:avLst/>
            <a:gdLst/>
            <a:ahLst/>
            <a:cxnLst/>
            <a:rect r="r" b="b" t="t" l="l"/>
            <a:pathLst>
              <a:path h="6628976" w="4809021">
                <a:moveTo>
                  <a:pt x="0" y="0"/>
                </a:moveTo>
                <a:lnTo>
                  <a:pt x="4809021" y="0"/>
                </a:lnTo>
                <a:lnTo>
                  <a:pt x="4809021" y="6628977"/>
                </a:lnTo>
                <a:lnTo>
                  <a:pt x="0" y="662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984782" y="3251451"/>
            <a:ext cx="1354566" cy="947632"/>
          </a:xfrm>
          <a:custGeom>
            <a:avLst/>
            <a:gdLst/>
            <a:ahLst/>
            <a:cxnLst/>
            <a:rect r="r" b="b" t="t" l="l"/>
            <a:pathLst>
              <a:path h="947632" w="1354566">
                <a:moveTo>
                  <a:pt x="0" y="0"/>
                </a:moveTo>
                <a:lnTo>
                  <a:pt x="1354566" y="0"/>
                </a:lnTo>
                <a:lnTo>
                  <a:pt x="1354566" y="947632"/>
                </a:lnTo>
                <a:lnTo>
                  <a:pt x="0" y="947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9047" y="322027"/>
            <a:ext cx="1817993" cy="4114800"/>
          </a:xfrm>
          <a:custGeom>
            <a:avLst/>
            <a:gdLst/>
            <a:ahLst/>
            <a:cxnLst/>
            <a:rect r="r" b="b" t="t" l="l"/>
            <a:pathLst>
              <a:path h="4114800" w="1817993">
                <a:moveTo>
                  <a:pt x="0" y="0"/>
                </a:moveTo>
                <a:lnTo>
                  <a:pt x="1817993" y="0"/>
                </a:lnTo>
                <a:lnTo>
                  <a:pt x="18179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8837" y="7548668"/>
            <a:ext cx="2187307" cy="1823668"/>
          </a:xfrm>
          <a:custGeom>
            <a:avLst/>
            <a:gdLst/>
            <a:ahLst/>
            <a:cxnLst/>
            <a:rect r="r" b="b" t="t" l="l"/>
            <a:pathLst>
              <a:path h="1823668" w="2187307">
                <a:moveTo>
                  <a:pt x="0" y="0"/>
                </a:moveTo>
                <a:lnTo>
                  <a:pt x="2187307" y="0"/>
                </a:lnTo>
                <a:lnTo>
                  <a:pt x="2187307" y="1823668"/>
                </a:lnTo>
                <a:lnTo>
                  <a:pt x="0" y="1823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227040" y="5143500"/>
            <a:ext cx="1223186" cy="4064135"/>
          </a:xfrm>
          <a:custGeom>
            <a:avLst/>
            <a:gdLst/>
            <a:ahLst/>
            <a:cxnLst/>
            <a:rect r="r" b="b" t="t" l="l"/>
            <a:pathLst>
              <a:path h="4064135" w="1223186">
                <a:moveTo>
                  <a:pt x="1223186" y="0"/>
                </a:moveTo>
                <a:lnTo>
                  <a:pt x="0" y="0"/>
                </a:lnTo>
                <a:lnTo>
                  <a:pt x="0" y="4064135"/>
                </a:lnTo>
                <a:lnTo>
                  <a:pt x="1223186" y="4064135"/>
                </a:lnTo>
                <a:lnTo>
                  <a:pt x="122318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361965">
            <a:off x="13630142" y="677652"/>
            <a:ext cx="4265667" cy="2831300"/>
          </a:xfrm>
          <a:custGeom>
            <a:avLst/>
            <a:gdLst/>
            <a:ahLst/>
            <a:cxnLst/>
            <a:rect r="r" b="b" t="t" l="l"/>
            <a:pathLst>
              <a:path h="2831300" w="4265667">
                <a:moveTo>
                  <a:pt x="4265667" y="0"/>
                </a:moveTo>
                <a:lnTo>
                  <a:pt x="0" y="0"/>
                </a:lnTo>
                <a:lnTo>
                  <a:pt x="0" y="2831300"/>
                </a:lnTo>
                <a:lnTo>
                  <a:pt x="4265667" y="2831300"/>
                </a:lnTo>
                <a:lnTo>
                  <a:pt x="426566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8115300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NARRATIVA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54517" y="1907940"/>
            <a:ext cx="877896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9"/>
              </a:lnSpc>
            </a:pPr>
            <a:r>
              <a:rPr lang="en-US" sz="4999">
                <a:solidFill>
                  <a:srgbClr val="FF751F"/>
                </a:solidFill>
                <a:latin typeface="Le Jour Serif"/>
                <a:ea typeface="Le Jour Serif"/>
                <a:cs typeface="Le Jour Serif"/>
                <a:sym typeface="Le Jour Serif"/>
              </a:rPr>
              <a:t>Halloween </a:t>
            </a:r>
            <a:r>
              <a:rPr lang="en-US" sz="4999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hA LLEGADO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64209" y="3449657"/>
            <a:ext cx="5959583" cy="74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4"/>
              </a:lnSpc>
            </a:pPr>
            <a:r>
              <a:rPr lang="en-US" sz="44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bUSCA CARAMELOS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54012" y="6204608"/>
            <a:ext cx="579975" cy="74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4"/>
              </a:lnSpc>
            </a:pPr>
            <a:r>
              <a:rPr lang="en-US" sz="44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4517" y="4884883"/>
            <a:ext cx="873865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0"/>
              </a:lnSpc>
            </a:pPr>
            <a:r>
              <a:rPr lang="en-US" sz="5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Vence a los </a:t>
            </a:r>
            <a:r>
              <a:rPr lang="en-US" sz="5000">
                <a:solidFill>
                  <a:srgbClr val="00BF63"/>
                </a:solidFill>
                <a:latin typeface="Le Jour Serif"/>
                <a:ea typeface="Le Jour Serif"/>
                <a:cs typeface="Le Jour Serif"/>
                <a:sym typeface="Le Jour Serif"/>
              </a:rPr>
              <a:t>monstruos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3988" y="7453418"/>
            <a:ext cx="516002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0"/>
              </a:lnSpc>
            </a:pPr>
            <a:r>
              <a:rPr lang="en-US" sz="5000">
                <a:solidFill>
                  <a:srgbClr val="FFBD59"/>
                </a:solidFill>
                <a:latin typeface="Le Jour Serif"/>
                <a:ea typeface="Le Jour Serif"/>
                <a:cs typeface="Le Jour Serif"/>
                <a:sym typeface="Le Jour Serif"/>
              </a:rPr>
              <a:t>Únete</a:t>
            </a:r>
            <a:r>
              <a:rPr lang="en-US" sz="5000">
                <a:solidFill>
                  <a:srgbClr val="FFBD59"/>
                </a:solidFill>
                <a:latin typeface="Le Jour Serif"/>
                <a:ea typeface="Le Jour Serif"/>
                <a:cs typeface="Le Jour Serif"/>
                <a:sym typeface="Le Jour Serif"/>
              </a:rPr>
              <a:t> </a:t>
            </a:r>
            <a:r>
              <a:rPr lang="en-US" sz="5000">
                <a:solidFill>
                  <a:srgbClr val="FFBD59"/>
                </a:solidFill>
                <a:latin typeface="Le Jour Serif"/>
                <a:ea typeface="Le Jour Serif"/>
                <a:cs typeface="Le Jour Serif"/>
                <a:sym typeface="Le Jour Serif"/>
              </a:rPr>
              <a:t>a ellos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782109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87892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235491" y="3033907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77944" y="-400809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57410" y="459558"/>
            <a:ext cx="1821544" cy="1609582"/>
          </a:xfrm>
          <a:custGeom>
            <a:avLst/>
            <a:gdLst/>
            <a:ahLst/>
            <a:cxnLst/>
            <a:rect r="r" b="b" t="t" l="l"/>
            <a:pathLst>
              <a:path h="1609582" w="1821544">
                <a:moveTo>
                  <a:pt x="0" y="0"/>
                </a:moveTo>
                <a:lnTo>
                  <a:pt x="1821543" y="0"/>
                </a:lnTo>
                <a:lnTo>
                  <a:pt x="1821543" y="1609582"/>
                </a:lnTo>
                <a:lnTo>
                  <a:pt x="0" y="160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8030" y="5143500"/>
            <a:ext cx="2521306" cy="2521306"/>
          </a:xfrm>
          <a:custGeom>
            <a:avLst/>
            <a:gdLst/>
            <a:ahLst/>
            <a:cxnLst/>
            <a:rect r="r" b="b" t="t" l="l"/>
            <a:pathLst>
              <a:path h="2521306" w="2521306">
                <a:moveTo>
                  <a:pt x="0" y="0"/>
                </a:moveTo>
                <a:lnTo>
                  <a:pt x="2521306" y="0"/>
                </a:lnTo>
                <a:lnTo>
                  <a:pt x="2521306" y="2521306"/>
                </a:lnTo>
                <a:lnTo>
                  <a:pt x="0" y="25213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13916" y="5143500"/>
            <a:ext cx="2521306" cy="2521306"/>
          </a:xfrm>
          <a:custGeom>
            <a:avLst/>
            <a:gdLst/>
            <a:ahLst/>
            <a:cxnLst/>
            <a:rect r="r" b="b" t="t" l="l"/>
            <a:pathLst>
              <a:path h="2521306" w="2521306">
                <a:moveTo>
                  <a:pt x="0" y="0"/>
                </a:moveTo>
                <a:lnTo>
                  <a:pt x="2521306" y="0"/>
                </a:lnTo>
                <a:lnTo>
                  <a:pt x="2521306" y="2521306"/>
                </a:lnTo>
                <a:lnTo>
                  <a:pt x="0" y="25213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82109" y="5143500"/>
            <a:ext cx="5017258" cy="2828479"/>
          </a:xfrm>
          <a:custGeom>
            <a:avLst/>
            <a:gdLst/>
            <a:ahLst/>
            <a:cxnLst/>
            <a:rect r="r" b="b" t="t" l="l"/>
            <a:pathLst>
              <a:path h="2828479" w="5017258">
                <a:moveTo>
                  <a:pt x="0" y="0"/>
                </a:moveTo>
                <a:lnTo>
                  <a:pt x="5017259" y="0"/>
                </a:lnTo>
                <a:lnTo>
                  <a:pt x="5017259" y="2828479"/>
                </a:lnTo>
                <a:lnTo>
                  <a:pt x="0" y="28284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494082" y="5398840"/>
            <a:ext cx="3765218" cy="201062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ESTILO VISUAL Y SONIDO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1155" y="2938657"/>
            <a:ext cx="4420943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PIXEL ART 2d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87916" y="2948182"/>
            <a:ext cx="5291037" cy="156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Música de halloween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32774" y="2948182"/>
            <a:ext cx="4750292" cy="156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Estética misteriosa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87892" y="3049463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77944" y="-400809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57410" y="459558"/>
            <a:ext cx="1821544" cy="1609582"/>
          </a:xfrm>
          <a:custGeom>
            <a:avLst/>
            <a:gdLst/>
            <a:ahLst/>
            <a:cxnLst/>
            <a:rect r="r" b="b" t="t" l="l"/>
            <a:pathLst>
              <a:path h="1609582" w="1821544">
                <a:moveTo>
                  <a:pt x="0" y="0"/>
                </a:moveTo>
                <a:lnTo>
                  <a:pt x="1821543" y="0"/>
                </a:lnTo>
                <a:lnTo>
                  <a:pt x="1821543" y="1609582"/>
                </a:lnTo>
                <a:lnTo>
                  <a:pt x="0" y="160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375755" y="3953379"/>
            <a:ext cx="9536489" cy="2384122"/>
            <a:chOff x="0" y="0"/>
            <a:chExt cx="12715319" cy="3178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78830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29" y="0"/>
                  </a:lnTo>
                  <a:lnTo>
                    <a:pt x="3178829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357659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536489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375755" y="6607458"/>
            <a:ext cx="9536489" cy="2384122"/>
            <a:chOff x="0" y="0"/>
            <a:chExt cx="12715319" cy="31788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78830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29" y="0"/>
                  </a:lnTo>
                  <a:lnTo>
                    <a:pt x="3178829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57659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536489" y="0"/>
              <a:ext cx="3178830" cy="3178830"/>
            </a:xfrm>
            <a:custGeom>
              <a:avLst/>
              <a:gdLst/>
              <a:ahLst/>
              <a:cxnLst/>
              <a:rect r="r" b="b" t="t" l="l"/>
              <a:pathLst>
                <a:path h="3178830" w="3178830">
                  <a:moveTo>
                    <a:pt x="0" y="0"/>
                  </a:moveTo>
                  <a:lnTo>
                    <a:pt x="3178830" y="0"/>
                  </a:lnTo>
                  <a:lnTo>
                    <a:pt x="3178830" y="3178830"/>
                  </a:lnTo>
                  <a:lnTo>
                    <a:pt x="0" y="3178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ESTILO VISUAL Y SONIDO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1155" y="2938657"/>
            <a:ext cx="6028904" cy="77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Animaciones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66800" y="1900731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77944" y="-400809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57410" y="459558"/>
            <a:ext cx="1821544" cy="1609582"/>
          </a:xfrm>
          <a:custGeom>
            <a:avLst/>
            <a:gdLst/>
            <a:ahLst/>
            <a:cxnLst/>
            <a:rect r="r" b="b" t="t" l="l"/>
            <a:pathLst>
              <a:path h="1609582" w="1821544">
                <a:moveTo>
                  <a:pt x="0" y="0"/>
                </a:moveTo>
                <a:lnTo>
                  <a:pt x="1821543" y="0"/>
                </a:lnTo>
                <a:lnTo>
                  <a:pt x="1821543" y="1609582"/>
                </a:lnTo>
                <a:lnTo>
                  <a:pt x="0" y="160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42837" y="4277160"/>
            <a:ext cx="5616751" cy="3166443"/>
          </a:xfrm>
          <a:custGeom>
            <a:avLst/>
            <a:gdLst/>
            <a:ahLst/>
            <a:cxnLst/>
            <a:rect r="r" b="b" t="t" l="l"/>
            <a:pathLst>
              <a:path h="3166443" w="5616751">
                <a:moveTo>
                  <a:pt x="0" y="0"/>
                </a:moveTo>
                <a:lnTo>
                  <a:pt x="5616751" y="0"/>
                </a:lnTo>
                <a:lnTo>
                  <a:pt x="5616751" y="3166443"/>
                </a:lnTo>
                <a:lnTo>
                  <a:pt x="0" y="31664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59588" y="4277160"/>
            <a:ext cx="5616751" cy="3166443"/>
          </a:xfrm>
          <a:custGeom>
            <a:avLst/>
            <a:gdLst/>
            <a:ahLst/>
            <a:cxnLst/>
            <a:rect r="r" b="b" t="t" l="l"/>
            <a:pathLst>
              <a:path h="3166443" w="5616751">
                <a:moveTo>
                  <a:pt x="0" y="0"/>
                </a:moveTo>
                <a:lnTo>
                  <a:pt x="5616751" y="0"/>
                </a:lnTo>
                <a:lnTo>
                  <a:pt x="5616751" y="3166443"/>
                </a:lnTo>
                <a:lnTo>
                  <a:pt x="0" y="31664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6086" y="4277160"/>
            <a:ext cx="5616751" cy="3166443"/>
          </a:xfrm>
          <a:custGeom>
            <a:avLst/>
            <a:gdLst/>
            <a:ahLst/>
            <a:cxnLst/>
            <a:rect r="r" b="b" t="t" l="l"/>
            <a:pathLst>
              <a:path h="3166443" w="5616751">
                <a:moveTo>
                  <a:pt x="0" y="0"/>
                </a:moveTo>
                <a:lnTo>
                  <a:pt x="5616751" y="0"/>
                </a:lnTo>
                <a:lnTo>
                  <a:pt x="5616751" y="3166443"/>
                </a:lnTo>
                <a:lnTo>
                  <a:pt x="0" y="3166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ESTILO VISUAL Y SONIDO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55" y="1973890"/>
            <a:ext cx="6028904" cy="77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Pantallas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66800" y="1900731"/>
            <a:ext cx="0" cy="1067904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673453" y="9506079"/>
            <a:ext cx="18243397" cy="2812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77944" y="-400809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53453" y="0"/>
            <a:ext cx="5934547" cy="3193865"/>
          </a:xfrm>
          <a:custGeom>
            <a:avLst/>
            <a:gdLst/>
            <a:ahLst/>
            <a:cxnLst/>
            <a:rect r="r" b="b" t="t" l="l"/>
            <a:pathLst>
              <a:path h="3193865" w="5934547">
                <a:moveTo>
                  <a:pt x="0" y="0"/>
                </a:moveTo>
                <a:lnTo>
                  <a:pt x="5934547" y="0"/>
                </a:lnTo>
                <a:lnTo>
                  <a:pt x="5934547" y="3193865"/>
                </a:lnTo>
                <a:lnTo>
                  <a:pt x="0" y="3193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57410" y="459558"/>
            <a:ext cx="1821544" cy="1609582"/>
          </a:xfrm>
          <a:custGeom>
            <a:avLst/>
            <a:gdLst/>
            <a:ahLst/>
            <a:cxnLst/>
            <a:rect r="r" b="b" t="t" l="l"/>
            <a:pathLst>
              <a:path h="1609582" w="1821544">
                <a:moveTo>
                  <a:pt x="0" y="0"/>
                </a:moveTo>
                <a:lnTo>
                  <a:pt x="1821543" y="0"/>
                </a:lnTo>
                <a:lnTo>
                  <a:pt x="1821543" y="1609582"/>
                </a:lnTo>
                <a:lnTo>
                  <a:pt x="0" y="160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70200" y="3886541"/>
            <a:ext cx="7607392" cy="4288667"/>
          </a:xfrm>
          <a:custGeom>
            <a:avLst/>
            <a:gdLst/>
            <a:ahLst/>
            <a:cxnLst/>
            <a:rect r="r" b="b" t="t" l="l"/>
            <a:pathLst>
              <a:path h="4288667" w="7607392">
                <a:moveTo>
                  <a:pt x="0" y="0"/>
                </a:moveTo>
                <a:lnTo>
                  <a:pt x="7607391" y="0"/>
                </a:lnTo>
                <a:lnTo>
                  <a:pt x="7607391" y="4288667"/>
                </a:lnTo>
                <a:lnTo>
                  <a:pt x="0" y="42886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2486" y="3511255"/>
            <a:ext cx="7549423" cy="5039240"/>
          </a:xfrm>
          <a:custGeom>
            <a:avLst/>
            <a:gdLst/>
            <a:ahLst/>
            <a:cxnLst/>
            <a:rect r="r" b="b" t="t" l="l"/>
            <a:pathLst>
              <a:path h="5039240" w="7549423">
                <a:moveTo>
                  <a:pt x="0" y="0"/>
                </a:moveTo>
                <a:lnTo>
                  <a:pt x="7549422" y="0"/>
                </a:lnTo>
                <a:lnTo>
                  <a:pt x="7549422" y="5039239"/>
                </a:lnTo>
                <a:lnTo>
                  <a:pt x="0" y="50392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28700"/>
            <a:ext cx="8920382" cy="5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58"/>
              </a:lnSpc>
              <a:spcBef>
                <a:spcPct val="0"/>
              </a:spcBef>
            </a:pPr>
            <a:r>
              <a:rPr lang="en-US" sz="3601" spc="104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ESTILO VISUAL Y SONIDO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9047" y="9870228"/>
            <a:ext cx="946115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Diseño y Desarrollo de Videojuegos - JUEGOS EN RED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8641" y="9870228"/>
            <a:ext cx="6950313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90"/>
              </a:lnSpc>
              <a:spcBef>
                <a:spcPct val="0"/>
              </a:spcBef>
            </a:pPr>
            <a:r>
              <a:rPr lang="en-US" sz="1850" spc="277">
                <a:solidFill>
                  <a:srgbClr val="B4B4B4"/>
                </a:solidFill>
                <a:latin typeface="Le Jour Serif"/>
                <a:ea typeface="Le Jour Serif"/>
                <a:cs typeface="Le Jour Serif"/>
                <a:sym typeface="Le Jour Serif"/>
              </a:rPr>
              <a:t>ETSII - URJC Móstoles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6086" y="8707893"/>
            <a:ext cx="1230137" cy="114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0"/>
              </a:lnSpc>
            </a:pPr>
            <a:r>
              <a:rPr lang="en-US" sz="4629">
                <a:solidFill>
                  <a:srgbClr val="FFFFFF"/>
                </a:solidFill>
                <a:latin typeface="Alta"/>
                <a:ea typeface="Alta"/>
                <a:cs typeface="Alta"/>
                <a:sym typeface="Alta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1155" y="1973890"/>
            <a:ext cx="6028904" cy="77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5"/>
              </a:lnSpc>
            </a:pPr>
            <a:r>
              <a:rPr lang="en-US" sz="45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Pantallas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DAG6L-KUKSo</dc:identifier>
  <dcterms:modified xsi:type="dcterms:W3CDTF">2011-08-01T06:04:30Z</dcterms:modified>
  <cp:revision>1</cp:revision>
  <dc:title>JR_2</dc:title>
</cp:coreProperties>
</file>